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73" r:id="rId4"/>
    <p:sldId id="262" r:id="rId5"/>
    <p:sldId id="263" r:id="rId6"/>
    <p:sldId id="264" r:id="rId7"/>
    <p:sldId id="267" r:id="rId8"/>
    <p:sldId id="265" r:id="rId9"/>
    <p:sldId id="272" r:id="rId10"/>
    <p:sldId id="266" r:id="rId11"/>
    <p:sldId id="270" r:id="rId12"/>
    <p:sldId id="271" r:id="rId13"/>
    <p:sldId id="269" r:id="rId14"/>
    <p:sldId id="274" r:id="rId15"/>
    <p:sldId id="261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F9FE30-5B7C-4009-BA57-7F7D9B36F139}" type="datetimeFigureOut">
              <a:rPr lang="ru-RU"/>
              <a:pPr>
                <a:defRPr/>
              </a:pPr>
              <a:t>15.06.2016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8CFCCD-FA2D-44CC-BF70-2C479E48B2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ll dir="l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A9C45E-A872-4AAC-B2CB-A33AA79B3049}" type="datetimeFigureOut">
              <a:rPr lang="ru-RU"/>
              <a:pPr>
                <a:defRPr/>
              </a:pPr>
              <a:t>15.06.2016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939797-24C2-4F96-A84F-3B7BF625E2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ll dir="l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1699D0-8EA2-4F7A-98B9-4A3082887CD9}" type="datetimeFigureOut">
              <a:rPr lang="ru-RU"/>
              <a:pPr>
                <a:defRPr/>
              </a:pPr>
              <a:t>15.06.2016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2786EC-E3F4-40DC-89A9-FA0FBCDC09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ll dir="l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664A87-A3B6-44F3-B9BF-2A096F4D2E94}" type="datetimeFigureOut">
              <a:rPr lang="ru-RU"/>
              <a:pPr>
                <a:defRPr/>
              </a:pPr>
              <a:t>15.06.2016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92E612-902D-4D61-85A2-50A71F4441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ll dir="l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DF1077-E5B8-4FF2-9040-BD30ED50EDD9}" type="datetimeFigureOut">
              <a:rPr lang="ru-RU"/>
              <a:pPr>
                <a:defRPr/>
              </a:pPr>
              <a:t>15.06.2016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89191B-8DF3-4C69-B8D6-4E823657B5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ll dir="l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B4EBA4-2815-450F-A461-F91C43425F63}" type="datetimeFigureOut">
              <a:rPr lang="ru-RU"/>
              <a:pPr>
                <a:defRPr/>
              </a:pPr>
              <a:t>15.06.2016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B88E39-1BC4-4BE1-9873-BAB03CC698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ll dir="l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C7058F-82EE-4CF0-A1D9-B2B0FE677583}" type="datetimeFigureOut">
              <a:rPr lang="ru-RU"/>
              <a:pPr>
                <a:defRPr/>
              </a:pPr>
              <a:t>15.06.2016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02202D-20F1-4024-AC2A-629CE4D8BD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ll dir="l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911812-74BD-40E8-A1AC-42321BA4A6BC}" type="datetimeFigureOut">
              <a:rPr lang="ru-RU"/>
              <a:pPr>
                <a:defRPr/>
              </a:pPr>
              <a:t>15.06.2016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6C0866-6CA5-4E68-B5C4-D9CC225205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ll dir="l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D40D31-AAA4-4746-8A9B-36587ABE5F1C}" type="datetimeFigureOut">
              <a:rPr lang="ru-RU"/>
              <a:pPr>
                <a:defRPr/>
              </a:pPr>
              <a:t>15.06.2016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BF9D5E-B2E8-43B4-94EA-5DB466996C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ll dir="l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FFC2A2-4653-4F7C-B631-C265818BE509}" type="datetimeFigureOut">
              <a:rPr lang="ru-RU"/>
              <a:pPr>
                <a:defRPr/>
              </a:pPr>
              <a:t>15.06.2016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FDE52E-CE91-4ACC-849D-37B64ADC23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ll dir="l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C4DFD8-5752-40F4-BC67-0B6D90FEFC3A}" type="datetimeFigureOut">
              <a:rPr lang="ru-RU"/>
              <a:pPr>
                <a:defRPr/>
              </a:pPr>
              <a:t>15.06.2016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DFA7CB-CC95-41B9-802F-E4770CB6CC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ll dir="l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0A9CAF3-7609-4F7C-AF97-9441D140F977}" type="datetimeFigureOut">
              <a:rPr lang="ru-RU"/>
              <a:pPr>
                <a:defRPr/>
              </a:pPr>
              <a:t>15.06.2016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5197E61-5EFE-4AED-9CD9-86DC2838E7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transition spd="slow">
    <p:pull dir="lu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143250" y="1143000"/>
            <a:ext cx="4429125" cy="4662488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 sz="2400" i="1" smtClean="0">
              <a:solidFill>
                <a:schemeClr val="tx1"/>
              </a:solidFill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</a:pPr>
            <a:r>
              <a:rPr lang="en-US" altLang="ru-RU" sz="2800" b="1" i="1" smtClean="0">
                <a:solidFill>
                  <a:schemeClr val="tx1"/>
                </a:solidFill>
                <a:cs typeface="Times New Roman" pitchFamily="18" charset="0"/>
              </a:rPr>
              <a:t>XVI</a:t>
            </a:r>
            <a:r>
              <a:rPr lang="ru-RU" altLang="ru-RU" sz="2800" b="1" i="1" smtClean="0">
                <a:solidFill>
                  <a:schemeClr val="tx1"/>
                </a:solidFill>
                <a:cs typeface="Times New Roman" pitchFamily="18" charset="0"/>
              </a:rPr>
              <a:t> Областной фестиваль </a:t>
            </a:r>
          </a:p>
          <a:p>
            <a:pPr eaLnBrk="1" hangingPunct="1">
              <a:spcBef>
                <a:spcPct val="0"/>
              </a:spcBef>
            </a:pPr>
            <a:r>
              <a:rPr lang="ru-RU" altLang="ru-RU" sz="2800" b="1" i="1" smtClean="0">
                <a:solidFill>
                  <a:schemeClr val="tx1"/>
                </a:solidFill>
                <a:cs typeface="Times New Roman" pitchFamily="18" charset="0"/>
              </a:rPr>
              <a:t>«Юные интеллектуалы Среднего Урала»</a:t>
            </a:r>
          </a:p>
          <a:p>
            <a:pPr eaLnBrk="1" hangingPunct="1">
              <a:spcBef>
                <a:spcPct val="0"/>
              </a:spcBef>
            </a:pPr>
            <a:r>
              <a:rPr lang="ru-RU" altLang="ru-RU" sz="2800" b="1" i="1" smtClean="0">
                <a:solidFill>
                  <a:schemeClr val="tx1"/>
                </a:solidFill>
                <a:cs typeface="Times New Roman" pitchFamily="18" charset="0"/>
              </a:rPr>
              <a:t>Конкурс – форум </a:t>
            </a:r>
          </a:p>
          <a:p>
            <a:pPr eaLnBrk="1" hangingPunct="1">
              <a:spcBef>
                <a:spcPct val="0"/>
              </a:spcBef>
            </a:pPr>
            <a:r>
              <a:rPr lang="ru-RU" altLang="ru-RU" sz="2800" b="1" i="1" smtClean="0">
                <a:solidFill>
                  <a:schemeClr val="tx1"/>
                </a:solidFill>
                <a:cs typeface="Times New Roman" pitchFamily="18" charset="0"/>
              </a:rPr>
              <a:t>«Мы – уральцы»</a:t>
            </a:r>
          </a:p>
          <a:p>
            <a:pPr eaLnBrk="1" hangingPunct="1">
              <a:spcBef>
                <a:spcPct val="0"/>
              </a:spcBef>
            </a:pPr>
            <a:r>
              <a:rPr lang="ru-RU" altLang="ru-RU" sz="2800" b="1" i="1" smtClean="0">
                <a:solidFill>
                  <a:schemeClr val="tx1"/>
                </a:solidFill>
                <a:cs typeface="Times New Roman" pitchFamily="18" charset="0"/>
              </a:rPr>
              <a:t>Конкурс социальных проектов </a:t>
            </a:r>
          </a:p>
          <a:p>
            <a:pPr eaLnBrk="1" hangingPunct="1">
              <a:spcBef>
                <a:spcPct val="0"/>
              </a:spcBef>
            </a:pPr>
            <a:r>
              <a:rPr lang="ru-RU" altLang="ru-RU" sz="2800" b="1" i="1" smtClean="0">
                <a:solidFill>
                  <a:schemeClr val="tx1"/>
                </a:solidFill>
                <a:cs typeface="Times New Roman" pitchFamily="18" charset="0"/>
              </a:rPr>
              <a:t>             «Я – гражданин»</a:t>
            </a:r>
          </a:p>
          <a:p>
            <a:pPr eaLnBrk="1" hangingPunct="1">
              <a:spcBef>
                <a:spcPct val="0"/>
              </a:spcBef>
            </a:pPr>
            <a:r>
              <a:rPr lang="ru-RU" altLang="ru-RU" sz="2800" b="1" i="1" smtClean="0">
                <a:solidFill>
                  <a:schemeClr val="tx1"/>
                </a:solidFill>
                <a:cs typeface="Times New Roman" pitchFamily="18" charset="0"/>
              </a:rPr>
              <a:t>4 апреля 2016 г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763713" y="1268413"/>
            <a:ext cx="6121400" cy="180022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endParaRPr lang="ru-RU" sz="6000" dirty="0">
              <a:solidFill>
                <a:schemeClr val="accent2">
                  <a:lumMod val="75000"/>
                </a:schemeClr>
              </a:solidFill>
              <a:latin typeface="+mn-lt"/>
              <a:ea typeface="+mj-ea"/>
              <a:cs typeface="+mj-cs"/>
            </a:endParaRPr>
          </a:p>
        </p:txBody>
      </p:sp>
    </p:spTree>
  </p:cSld>
  <p:clrMapOvr>
    <a:masterClrMapping/>
  </p:clrMapOvr>
  <p:transition spd="slow">
    <p:pull dir="l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Рисунок 1" descr="F:\достижения\конкурс-форум Мы-уральцы\областной этап\защита проект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88" y="500063"/>
            <a:ext cx="7000875" cy="4643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Прямоугольник 2"/>
          <p:cNvSpPr>
            <a:spLocks noChangeArrowheads="1"/>
          </p:cNvSpPr>
          <p:nvPr/>
        </p:nvSpPr>
        <p:spPr bwMode="auto">
          <a:xfrm>
            <a:off x="2286000" y="5286375"/>
            <a:ext cx="61436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>
                <a:latin typeface="Times New Roman" pitchFamily="18" charset="0"/>
              </a:rPr>
              <a:t>Защита социального проекта «Твори и дари добро» </a:t>
            </a:r>
          </a:p>
          <a:p>
            <a:r>
              <a:rPr lang="ru-RU" altLang="ru-RU">
                <a:latin typeface="Times New Roman" pitchFamily="18" charset="0"/>
              </a:rPr>
              <a:t>на областном очном  этапе</a:t>
            </a:r>
          </a:p>
        </p:txBody>
      </p:sp>
    </p:spTree>
  </p:cSld>
  <p:clrMapOvr>
    <a:masterClrMapping/>
  </p:clrMapOvr>
  <p:transition spd="slow">
    <p:pull dir="l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Рисунок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0" y="285750"/>
            <a:ext cx="8501063" cy="628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Рисунок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0" y="285750"/>
            <a:ext cx="8501063" cy="628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l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1750" y="357188"/>
            <a:ext cx="5500688" cy="6189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l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Рисунок 1" descr="F:\достижения\конкурс-форум Мы-уральцы\областной этап\кубакова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88" y="500063"/>
            <a:ext cx="3571875" cy="4500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Рисунок 2" descr="F:\достижения\конкурс-форум Мы-уральцы\областной этап\феденёв 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3" y="2071688"/>
            <a:ext cx="3678237" cy="4360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l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Рисунок 1" descr="C:\Documents and Settings\Администратор\Рабочий стол\2015-2016\ГрамотаСерг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313" y="357188"/>
            <a:ext cx="5429250" cy="6215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l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54487"/>
          </a:xfrm>
        </p:spPr>
        <p:txBody>
          <a:bodyPr/>
          <a:lstStyle/>
          <a:p>
            <a:pPr eaLnBrk="1" hangingPunct="1"/>
            <a:r>
              <a:rPr lang="ru-RU" altLang="ru-RU" sz="6600" smtClean="0"/>
              <a:t/>
            </a:r>
            <a:br>
              <a:rPr lang="ru-RU" altLang="ru-RU" sz="6600" smtClean="0"/>
            </a:br>
            <a:r>
              <a:rPr lang="ru-RU" altLang="ru-RU" sz="6600" smtClean="0"/>
              <a:t>Желаем </a:t>
            </a:r>
            <a:br>
              <a:rPr lang="ru-RU" altLang="ru-RU" sz="6600" smtClean="0"/>
            </a:br>
            <a:r>
              <a:rPr lang="ru-RU" altLang="ru-RU" sz="6600" smtClean="0"/>
              <a:t>удачи!</a:t>
            </a:r>
          </a:p>
        </p:txBody>
      </p:sp>
    </p:spTree>
  </p:cSld>
  <p:clrMapOvr>
    <a:masterClrMapping/>
  </p:clrMapOvr>
  <p:transition spd="slow">
    <p:pull dir="l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Рисунок 1" descr="F:\достижения\конкурс-форум Мы-уральцы\областной этап\программ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1750" y="571500"/>
            <a:ext cx="51435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l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/>
          <p:cNvSpPr>
            <a:spLocks noChangeArrowheads="1"/>
          </p:cNvSpPr>
          <p:nvPr/>
        </p:nvSpPr>
        <p:spPr bwMode="auto">
          <a:xfrm>
            <a:off x="642938" y="785813"/>
            <a:ext cx="7786687" cy="375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altLang="ru-RU" sz="1400" b="1" i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ПРОЕКТ, ПРЕДСТАВЛЕННЫЙ НА КОНКУРС</a:t>
            </a:r>
          </a:p>
          <a:p>
            <a:pPr algn="ctr"/>
            <a:r>
              <a:rPr lang="ru-RU" altLang="ru-RU" sz="2000" b="1" i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altLang="ru-RU" sz="2000" b="1" i="1"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altLang="ru-RU" sz="2000" b="1" i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Как привлечь внимание, воспитать сострадание и отзывчивость</a:t>
            </a:r>
            <a:endParaRPr lang="ru-RU" altLang="ru-RU" sz="2000">
              <a:ea typeface="Calibri" pitchFamily="34" charset="0"/>
              <a:cs typeface="Times New Roman" pitchFamily="18" charset="0"/>
            </a:endParaRPr>
          </a:p>
          <a:p>
            <a:pPr algn="ctr" eaLnBrk="0" hangingPunct="0"/>
            <a:r>
              <a:rPr lang="ru-RU" altLang="ru-RU" sz="2000" b="1" i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 пожилым людям нашего поселка: организация школьниками социальных акций в рамках проекта «Твори и дари добро».</a:t>
            </a:r>
            <a:endParaRPr lang="ru-RU" altLang="ru-RU" sz="2000">
              <a:ea typeface="Calibri" pitchFamily="34" charset="0"/>
              <a:cs typeface="Times New Roman" pitchFamily="18" charset="0"/>
            </a:endParaRPr>
          </a:p>
          <a:p>
            <a:pPr algn="ctr" eaLnBrk="0" hangingPunct="0"/>
            <a:r>
              <a:rPr lang="ru-RU" altLang="ru-RU" sz="1400" i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</a:t>
            </a:r>
            <a:r>
              <a:rPr lang="ru-RU" altLang="ru-RU" i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социальный проект)</a:t>
            </a:r>
          </a:p>
          <a:p>
            <a:pPr algn="ctr" eaLnBrk="0" hangingPunct="0"/>
            <a:endParaRPr lang="ru-RU" altLang="ru-RU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altLang="ru-RU" b="1" i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Авторы проекта: </a:t>
            </a:r>
            <a:r>
              <a:rPr lang="ru-RU" altLang="ru-RU" i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Кубакова Алёна, Феденёв Александр,</a:t>
            </a:r>
            <a:endParaRPr lang="ru-RU" altLang="ru-RU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altLang="ru-RU" i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учащиеся 9- го класса </a:t>
            </a:r>
            <a:endParaRPr lang="ru-RU" altLang="ru-RU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altLang="ru-RU" b="1" i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Руководители</a:t>
            </a:r>
            <a:r>
              <a:rPr lang="ru-RU" altLang="ru-RU" i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Зобнина Н.Е., учитель начальных классов,</a:t>
            </a:r>
            <a:endParaRPr lang="ru-RU" altLang="ru-RU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altLang="ru-RU" i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высшая квалификационная категория,</a:t>
            </a:r>
            <a:endParaRPr lang="ru-RU" altLang="ru-RU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altLang="ru-RU" i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Фатихова А.И., учитель русского языка и литературы,</a:t>
            </a:r>
            <a:endParaRPr lang="ru-RU" altLang="ru-RU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altLang="ru-RU" i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первая квалификационная категория</a:t>
            </a:r>
            <a:endParaRPr lang="ru-RU" altLang="ru-RU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pull dir="l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Рисунок 2" descr="F:\достижения\конкурс-форум Мы-уральцы\районный этап\защита проект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50" y="642938"/>
            <a:ext cx="6715125" cy="3643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TextBox 3"/>
          <p:cNvSpPr txBox="1">
            <a:spLocks noChangeArrowheads="1"/>
          </p:cNvSpPr>
          <p:nvPr/>
        </p:nvSpPr>
        <p:spPr bwMode="auto">
          <a:xfrm>
            <a:off x="2428875" y="4857750"/>
            <a:ext cx="88646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>
                <a:latin typeface="Times New Roman" pitchFamily="18" charset="0"/>
              </a:rPr>
              <a:t>Защита социального проекта «Твори и дари добро» </a:t>
            </a:r>
          </a:p>
          <a:p>
            <a:r>
              <a:rPr lang="ru-RU" altLang="ru-RU">
                <a:latin typeface="Times New Roman" pitchFamily="18" charset="0"/>
              </a:rPr>
              <a:t>на районном  этапе 17.02.2016</a:t>
            </a:r>
          </a:p>
        </p:txBody>
      </p:sp>
    </p:spTree>
  </p:cSld>
  <p:clrMapOvr>
    <a:masterClrMapping/>
  </p:clrMapOvr>
  <p:transition spd="slow">
    <p:pull dir="l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7171" name="Содержимое 4" descr="F:\достижения\конкурс-форум Мы-уральцы\районный этап\награждение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11188" y="428625"/>
            <a:ext cx="6175375" cy="3924300"/>
          </a:xfrm>
        </p:spPr>
      </p:pic>
      <p:sp>
        <p:nvSpPr>
          <p:cNvPr id="7172" name="Текст 3"/>
          <p:cNvSpPr>
            <a:spLocks noGrp="1"/>
          </p:cNvSpPr>
          <p:nvPr>
            <p:ph type="body" sz="half" idx="2"/>
          </p:nvPr>
        </p:nvSpPr>
        <p:spPr>
          <a:xfrm>
            <a:off x="2428875" y="5143500"/>
            <a:ext cx="5072063" cy="1357313"/>
          </a:xfrm>
        </p:spPr>
        <p:txBody>
          <a:bodyPr/>
          <a:lstStyle/>
          <a:p>
            <a:pPr eaLnBrk="1" hangingPunct="1"/>
            <a:r>
              <a:rPr lang="ru-RU" altLang="ru-RU" sz="1600" smtClean="0"/>
              <a:t>Победители районного этапа конкурса  - форума. </a:t>
            </a:r>
          </a:p>
          <a:p>
            <a:pPr eaLnBrk="1" hangingPunct="1"/>
            <a:r>
              <a:rPr lang="ru-RU" altLang="ru-RU" sz="1600" smtClean="0"/>
              <a:t>Авторы проекта: Кубакова Алёна и Феденёв Александр, учащиеся 9 класса и один из руководителей </a:t>
            </a:r>
          </a:p>
          <a:p>
            <a:pPr eaLnBrk="1" hangingPunct="1"/>
            <a:r>
              <a:rPr lang="ru-RU" altLang="ru-RU" sz="1600" smtClean="0"/>
              <a:t>Зобнина Надежда Ефимовна</a:t>
            </a:r>
          </a:p>
        </p:txBody>
      </p:sp>
      <p:pic>
        <p:nvPicPr>
          <p:cNvPr id="7173" name="Рисунок 5" descr="F:\достижения\конкурс-форум Мы-уральцы\районный этап\общи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2125" y="908050"/>
            <a:ext cx="3032125" cy="422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l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Рисунок 1" descr="F:\достижения\конкурс-форум Мы-уральцы\районный этап\булдако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5" y="428625"/>
            <a:ext cx="2628900" cy="192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Рисунок 2" descr="F:\достижения\конкурс-форум Мы-уральцы\районный этап\кубаков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" y="1500188"/>
            <a:ext cx="2428875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Рисунок 4" descr="F:\достижения\конкурс-форум Мы-уральцы\районный этап\мехонцев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0688" y="500063"/>
            <a:ext cx="2425700" cy="177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Рисунок 5" descr="F:\достижения\конкурс-форум Мы-уральцы\районный этап\назиров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43063" y="2928938"/>
            <a:ext cx="2876550" cy="210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Рисунок 3" descr="F:\достижения\конкурс-форум Мы-уральцы\районный этап\клубукова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86313" y="1928813"/>
            <a:ext cx="269875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9" name="Рисунок 6" descr="F:\достижения\конкурс-форум Мы-уральцы\районный этап\феденёв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72188" y="3071813"/>
            <a:ext cx="2411412" cy="176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0" name="Рисунок 7" descr="F:\достижения\конкурс-форум Мы-уральцы\районный этап\чигвинцева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071813" y="4143375"/>
            <a:ext cx="2643187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1" name="Рисунок 8" descr="F:\достижения\конкурс-форум Мы-уральцы\районный этап\келиверде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857875" y="4286250"/>
            <a:ext cx="2817813" cy="206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l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Рисунок 2" descr="F:\достижения\конкурс-форум Мы-уральцы\областной этап\участники областного этап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500" y="428625"/>
            <a:ext cx="6858000" cy="485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TextBox 3"/>
          <p:cNvSpPr txBox="1">
            <a:spLocks noChangeArrowheads="1"/>
          </p:cNvSpPr>
          <p:nvPr/>
        </p:nvSpPr>
        <p:spPr bwMode="auto">
          <a:xfrm>
            <a:off x="1857375" y="5429250"/>
            <a:ext cx="82423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1600">
                <a:latin typeface="Times New Roman" pitchFamily="18" charset="0"/>
              </a:rPr>
              <a:t>Участники областного этапа конкурса социальных проектов «Я –гражданин»</a:t>
            </a:r>
          </a:p>
          <a:p>
            <a:r>
              <a:rPr lang="ru-RU" altLang="ru-RU" sz="1600">
                <a:latin typeface="Times New Roman" pitchFamily="18" charset="0"/>
              </a:rPr>
              <a:t>              Музей истории Свердловской области</a:t>
            </a:r>
          </a:p>
          <a:p>
            <a:r>
              <a:rPr lang="ru-RU" altLang="ru-RU" sz="1600">
                <a:latin typeface="Times New Roman" pitchFamily="18" charset="0"/>
              </a:rPr>
              <a:t>                                  (4 апреля 2016 г.)</a:t>
            </a:r>
          </a:p>
        </p:txBody>
      </p:sp>
    </p:spTree>
  </p:cSld>
  <p:clrMapOvr>
    <a:masterClrMapping/>
  </p:clrMapOvr>
  <p:transition spd="slow">
    <p:pull dir="l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Рисунок 1" descr="F:\достижения\конкурс-форум Мы-уральцы\областной этап\жури конкурса-форум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88" y="714375"/>
            <a:ext cx="714375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TextBox 2"/>
          <p:cNvSpPr txBox="1">
            <a:spLocks noChangeArrowheads="1"/>
          </p:cNvSpPr>
          <p:nvPr/>
        </p:nvSpPr>
        <p:spPr bwMode="auto">
          <a:xfrm>
            <a:off x="2428875" y="5214938"/>
            <a:ext cx="6429375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altLang="ru-RU" sz="2400">
              <a:latin typeface="Times New Roman" pitchFamily="18" charset="0"/>
            </a:endParaRPr>
          </a:p>
          <a:p>
            <a:r>
              <a:rPr lang="ru-RU" altLang="ru-RU" sz="2400">
                <a:latin typeface="Times New Roman" pitchFamily="18" charset="0"/>
              </a:rPr>
              <a:t>Жюри конкурса – форума «Мы – уральцы»</a:t>
            </a:r>
          </a:p>
          <a:p>
            <a:endParaRPr lang="ru-RU" altLang="ru-RU">
              <a:latin typeface="Times New Roman" pitchFamily="18" charset="0"/>
            </a:endParaRPr>
          </a:p>
        </p:txBody>
      </p:sp>
    </p:spTree>
  </p:cSld>
  <p:clrMapOvr>
    <a:masterClrMapping/>
  </p:clrMapOvr>
  <p:transition spd="slow">
    <p:pull dir="l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Рисунок 2" descr="F:\фотографии\9 класс\IMG_42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50" y="571500"/>
            <a:ext cx="7000875" cy="4090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7" name="TextBox 3"/>
          <p:cNvSpPr txBox="1">
            <a:spLocks noChangeArrowheads="1"/>
          </p:cNvSpPr>
          <p:nvPr/>
        </p:nvSpPr>
        <p:spPr bwMode="auto">
          <a:xfrm>
            <a:off x="2500313" y="4857750"/>
            <a:ext cx="61436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>
                <a:latin typeface="Times New Roman" pitchFamily="18" charset="0"/>
              </a:rPr>
              <a:t>Авторы социального проекта «Твори и дари добро» </a:t>
            </a:r>
          </a:p>
          <a:p>
            <a:r>
              <a:rPr lang="ru-RU" altLang="ru-RU">
                <a:latin typeface="Times New Roman" pitchFamily="18" charset="0"/>
              </a:rPr>
              <a:t>Кубакова Алёна и Феденёв Александр готовятся к защите</a:t>
            </a:r>
          </a:p>
        </p:txBody>
      </p:sp>
    </p:spTree>
  </p:cSld>
  <p:clrMapOvr>
    <a:masterClrMapping/>
  </p:clrMapOvr>
  <p:transition spd="slow">
    <p:pull dir="l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FF7F7F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179</TotalTime>
  <Words>136</Words>
  <Application>Microsoft Office PowerPoint</Application>
  <PresentationFormat>Экран (4:3)</PresentationFormat>
  <Paragraphs>34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Times New Roman</vt:lpstr>
      <vt:lpstr>Calibri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 Желаем  удачи!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директриса</cp:lastModifiedBy>
  <cp:revision>14</cp:revision>
  <dcterms:created xsi:type="dcterms:W3CDTF">2013-08-17T08:34:50Z</dcterms:created>
  <dcterms:modified xsi:type="dcterms:W3CDTF">2016-06-15T08:55:25Z</dcterms:modified>
</cp:coreProperties>
</file>