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3" r:id="rId4"/>
    <p:sldId id="262" r:id="rId5"/>
    <p:sldId id="263" r:id="rId6"/>
    <p:sldId id="264" r:id="rId7"/>
    <p:sldId id="267" r:id="rId8"/>
    <p:sldId id="265" r:id="rId9"/>
    <p:sldId id="272" r:id="rId10"/>
    <p:sldId id="266" r:id="rId11"/>
    <p:sldId id="270" r:id="rId12"/>
    <p:sldId id="271" r:id="rId13"/>
    <p:sldId id="269" r:id="rId14"/>
    <p:sldId id="274" r:id="rId15"/>
    <p:sldId id="26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9FE30-5B7C-4009-BA57-7F7D9B36F139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FCCD-FA2D-44CC-BF70-2C479E48B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C45E-A872-4AAC-B2CB-A33AA79B3049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9797-24C2-4F96-A84F-3B7BF625E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99D0-8EA2-4F7A-98B9-4A3082887CD9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86EC-E3F4-40DC-89A9-FA0FBCDC0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4A87-A3B6-44F3-B9BF-2A096F4D2E94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E612-902D-4D61-85A2-50A71F444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1077-E5B8-4FF2-9040-BD30ED50EDD9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191B-8DF3-4C69-B8D6-4E823657B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EBA4-2815-450F-A461-F91C43425F63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8E39-1BC4-4BE1-9873-BAB03CC69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058F-82EE-4CF0-A1D9-B2B0FE677583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202D-20F1-4024-AC2A-629CE4D8B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1812-74BD-40E8-A1AC-42321BA4A6BC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0866-6CA5-4E68-B5C4-D9CC22520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40D31-AAA4-4746-8A9B-36587ABE5F1C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9D5E-B2E8-43B4-94EA-5DB466996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FC2A2-4653-4F7C-B631-C265818BE509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E52E-CE91-4ACC-849D-37B64ADC2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DFD8-5752-40F4-BC67-0B6D90FEFC3A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A7CB-CC95-41B9-802F-E4770CB6C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A9CAF3-7609-4F7C-AF97-9441D140F977}" type="datetimeFigureOut">
              <a:rPr lang="ru-RU"/>
              <a:pPr>
                <a:defRPr/>
              </a:pPr>
              <a:t>15.06.2016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197E61-5EFE-4AED-9CD9-86DC2838E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pull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0" y="1143000"/>
            <a:ext cx="4429125" cy="46624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z="2400" i="1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2800" b="1" i="1" smtClean="0">
                <a:solidFill>
                  <a:schemeClr val="tx1"/>
                </a:solidFill>
                <a:cs typeface="Times New Roman" pitchFamily="18" charset="0"/>
              </a:rPr>
              <a:t>XVI</a:t>
            </a:r>
            <a:r>
              <a:rPr lang="ru-RU" altLang="ru-RU" sz="2800" b="1" i="1" smtClean="0">
                <a:solidFill>
                  <a:schemeClr val="tx1"/>
                </a:solidFill>
                <a:cs typeface="Times New Roman" pitchFamily="18" charset="0"/>
              </a:rPr>
              <a:t> Областной фестиваль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b="1" i="1" smtClean="0">
                <a:solidFill>
                  <a:schemeClr val="tx1"/>
                </a:solidFill>
                <a:cs typeface="Times New Roman" pitchFamily="18" charset="0"/>
              </a:rPr>
              <a:t>«Юные интеллектуалы Среднего Урала»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b="1" i="1" smtClean="0">
                <a:solidFill>
                  <a:schemeClr val="tx1"/>
                </a:solidFill>
                <a:cs typeface="Times New Roman" pitchFamily="18" charset="0"/>
              </a:rPr>
              <a:t>Конкурс – форум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b="1" i="1" smtClean="0">
                <a:solidFill>
                  <a:schemeClr val="tx1"/>
                </a:solidFill>
                <a:cs typeface="Times New Roman" pitchFamily="18" charset="0"/>
              </a:rPr>
              <a:t>«Мы – уральцы»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b="1" i="1" smtClean="0">
                <a:solidFill>
                  <a:schemeClr val="tx1"/>
                </a:solidFill>
                <a:cs typeface="Times New Roman" pitchFamily="18" charset="0"/>
              </a:rPr>
              <a:t>Конкурс социальных проектов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b="1" i="1" smtClean="0">
                <a:solidFill>
                  <a:schemeClr val="tx1"/>
                </a:solidFill>
                <a:cs typeface="Times New Roman" pitchFamily="18" charset="0"/>
              </a:rPr>
              <a:t>             «Я – гражданин»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 b="1" i="1" smtClean="0">
                <a:solidFill>
                  <a:schemeClr val="tx1"/>
                </a:solidFill>
                <a:cs typeface="Times New Roman" pitchFamily="18" charset="0"/>
              </a:rPr>
              <a:t>4 апреля 2016 г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713" y="1268413"/>
            <a:ext cx="6121400" cy="18002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6000" dirty="0">
              <a:solidFill>
                <a:schemeClr val="accent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F:\достижения\конкурс-форум Мы-уральцы\областной этап\защита проек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500063"/>
            <a:ext cx="70008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2286000" y="5286375"/>
            <a:ext cx="6143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</a:rPr>
              <a:t>Защита социального проекта «Твори и дари добро» </a:t>
            </a:r>
          </a:p>
          <a:p>
            <a:r>
              <a:rPr lang="ru-RU" altLang="ru-RU">
                <a:latin typeface="Times New Roman" pitchFamily="18" charset="0"/>
              </a:rPr>
              <a:t>на областном очном  этапе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010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010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57188"/>
            <a:ext cx="5500688" cy="618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F:\достижения\конкурс-форум Мы-уральцы\областной этап\кубаков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500063"/>
            <a:ext cx="35718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 descr="F:\достижения\конкурс-форум Мы-уральцы\областной этап\феденёв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2071688"/>
            <a:ext cx="3678237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C:\Documents and Settings\Администратор\Рабочий стол\2015-2016\ГрамотаСер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357188"/>
            <a:ext cx="542925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87"/>
          </a:xfrm>
        </p:spPr>
        <p:txBody>
          <a:bodyPr/>
          <a:lstStyle/>
          <a:p>
            <a:pPr eaLnBrk="1" hangingPunct="1"/>
            <a:r>
              <a:rPr lang="ru-RU" altLang="ru-RU" sz="6600" smtClean="0"/>
              <a:t/>
            </a:r>
            <a:br>
              <a:rPr lang="ru-RU" altLang="ru-RU" sz="6600" smtClean="0"/>
            </a:br>
            <a:r>
              <a:rPr lang="ru-RU" altLang="ru-RU" sz="6600" smtClean="0"/>
              <a:t>Желаем </a:t>
            </a:r>
            <a:br>
              <a:rPr lang="ru-RU" altLang="ru-RU" sz="6600" smtClean="0"/>
            </a:br>
            <a:r>
              <a:rPr lang="ru-RU" altLang="ru-RU" sz="6600" smtClean="0"/>
              <a:t>удачи!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F:\достижения\конкурс-форум Мы-уральцы\областной этап\програм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571500"/>
            <a:ext cx="5143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642938" y="785813"/>
            <a:ext cx="7786687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ПРОЕКТ, ПРЕДСТАВЛЕННЫЙ НА КОНКУРС</a:t>
            </a:r>
          </a:p>
          <a:p>
            <a:pPr algn="ctr"/>
            <a:r>
              <a:rPr lang="ru-RU" alt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привлечь внимание, воспитать сострадание и отзывчивость</a:t>
            </a:r>
            <a:endParaRPr lang="ru-RU" altLang="ru-RU" sz="2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пожилым людям нашего поселка: организация школьниками социальных акций в рамках проекта «Твори и дари добро».</a:t>
            </a:r>
            <a:endParaRPr lang="ru-RU" altLang="ru-RU" sz="2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alt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социальный проект)</a:t>
            </a:r>
          </a:p>
          <a:p>
            <a:pPr algn="ctr" eaLnBrk="0" hangingPunct="0"/>
            <a:endParaRPr lang="ru-RU" alt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 проекта: </a:t>
            </a:r>
            <a:r>
              <a:rPr lang="ru-RU" alt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Кубакова Алёна, Феденёв Александр,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учащиеся 9- го класса 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Руководители</a:t>
            </a:r>
            <a:r>
              <a:rPr lang="ru-RU" alt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Зобнина Н.Е., учитель начальных классов,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высшая квалификационная категория,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Фатихова А.И., учитель русского языка и литературы,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первая квалификационная категория</a:t>
            </a:r>
            <a:endParaRPr lang="ru-RU" alt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F:\достижения\конкурс-форум Мы-уральцы\районный этап\защита проек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642938"/>
            <a:ext cx="67151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428875" y="4857750"/>
            <a:ext cx="886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</a:rPr>
              <a:t>Защита социального проекта «Твори и дари добро» </a:t>
            </a:r>
          </a:p>
          <a:p>
            <a:r>
              <a:rPr lang="ru-RU" altLang="ru-RU">
                <a:latin typeface="Times New Roman" pitchFamily="18" charset="0"/>
              </a:rPr>
              <a:t>на районном  этапе 17.02.2016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1" name="Содержимое 4" descr="F:\достижения\конкурс-форум Мы-уральцы\районный этап\награждение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28625"/>
            <a:ext cx="6175375" cy="3924300"/>
          </a:xfrm>
        </p:spPr>
      </p:pic>
      <p:sp>
        <p:nvSpPr>
          <p:cNvPr id="7172" name="Текст 3"/>
          <p:cNvSpPr>
            <a:spLocks noGrp="1"/>
          </p:cNvSpPr>
          <p:nvPr>
            <p:ph type="body" sz="half" idx="2"/>
          </p:nvPr>
        </p:nvSpPr>
        <p:spPr>
          <a:xfrm>
            <a:off x="2428875" y="5143500"/>
            <a:ext cx="5072063" cy="1357313"/>
          </a:xfrm>
        </p:spPr>
        <p:txBody>
          <a:bodyPr/>
          <a:lstStyle/>
          <a:p>
            <a:pPr eaLnBrk="1" hangingPunct="1"/>
            <a:r>
              <a:rPr lang="ru-RU" altLang="ru-RU" sz="1600" smtClean="0"/>
              <a:t>Победители районного этапа конкурса  - форума. </a:t>
            </a:r>
          </a:p>
          <a:p>
            <a:pPr eaLnBrk="1" hangingPunct="1"/>
            <a:r>
              <a:rPr lang="ru-RU" altLang="ru-RU" sz="1600" smtClean="0"/>
              <a:t>Авторы проекта: Кубакова Алёна и Феденёв Александр, учащиеся 9 класса и один из руководителей </a:t>
            </a:r>
          </a:p>
          <a:p>
            <a:pPr eaLnBrk="1" hangingPunct="1"/>
            <a:r>
              <a:rPr lang="ru-RU" altLang="ru-RU" sz="1600" smtClean="0"/>
              <a:t>Зобнина Надежда Ефимовна</a:t>
            </a:r>
          </a:p>
        </p:txBody>
      </p:sp>
      <p:pic>
        <p:nvPicPr>
          <p:cNvPr id="7173" name="Рисунок 5" descr="F:\достижения\конкурс-форум Мы-уральцы\районный этап\общ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908050"/>
            <a:ext cx="303212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F:\достижения\конкурс-форум Мы-уральцы\районный этап\булда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28625"/>
            <a:ext cx="26289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" descr="F:\достижения\конкурс-форум Мы-уральцы\районный этап\кубак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00188"/>
            <a:ext cx="2428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4" descr="F:\достижения\конкурс-форум Мы-уральцы\районный этап\мехонц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500063"/>
            <a:ext cx="24257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5" descr="F:\достижения\конкурс-форум Мы-уральцы\районный этап\назир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2928938"/>
            <a:ext cx="28765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3" descr="F:\достижения\конкурс-форум Мы-уральцы\районный этап\клубук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1928813"/>
            <a:ext cx="269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6" descr="F:\достижения\конкурс-форум Мы-уральцы\районный этап\феденё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3071813"/>
            <a:ext cx="2411412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7" descr="F:\достижения\конкурс-форум Мы-уральцы\районный этап\чигвинцев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13" y="4143375"/>
            <a:ext cx="26431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8" descr="F:\достижения\конкурс-форум Мы-уральцы\районный этап\келиверде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75" y="4286250"/>
            <a:ext cx="28178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F:\достижения\конкурс-форум Мы-уральцы\областной этап\участники областного эта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28625"/>
            <a:ext cx="6858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857375" y="5429250"/>
            <a:ext cx="8242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latin typeface="Times New Roman" pitchFamily="18" charset="0"/>
              </a:rPr>
              <a:t>Участники областного этапа конкурса социальных проектов «Я –гражданин»</a:t>
            </a:r>
          </a:p>
          <a:p>
            <a:r>
              <a:rPr lang="ru-RU" altLang="ru-RU" sz="1600">
                <a:latin typeface="Times New Roman" pitchFamily="18" charset="0"/>
              </a:rPr>
              <a:t>              Музей истории Свердловской области</a:t>
            </a:r>
          </a:p>
          <a:p>
            <a:r>
              <a:rPr lang="ru-RU" altLang="ru-RU" sz="1600">
                <a:latin typeface="Times New Roman" pitchFamily="18" charset="0"/>
              </a:rPr>
              <a:t>                                  (4 апреля 2016 г.)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F:\достижения\конкурс-форум Мы-уральцы\областной этап\жури конкурса-фору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714375"/>
            <a:ext cx="7143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428875" y="5214938"/>
            <a:ext cx="6429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400">
              <a:latin typeface="Times New Roman" pitchFamily="18" charset="0"/>
            </a:endParaRPr>
          </a:p>
          <a:p>
            <a:r>
              <a:rPr lang="ru-RU" altLang="ru-RU" sz="2400">
                <a:latin typeface="Times New Roman" pitchFamily="18" charset="0"/>
              </a:rPr>
              <a:t>Жюри конкурса – форума «Мы – уральцы»</a:t>
            </a:r>
          </a:p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F:\фотографии\9 класс\IMG_4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571500"/>
            <a:ext cx="7000875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500313" y="4857750"/>
            <a:ext cx="6143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</a:rPr>
              <a:t>Авторы социального проекта «Твори и дари добро» </a:t>
            </a:r>
          </a:p>
          <a:p>
            <a:r>
              <a:rPr lang="ru-RU" altLang="ru-RU">
                <a:latin typeface="Times New Roman" pitchFamily="18" charset="0"/>
              </a:rPr>
              <a:t>Кубакова Алёна и Феденёв Александр готовятся к защите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136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Желаем  удачи!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директриса</cp:lastModifiedBy>
  <cp:revision>14</cp:revision>
  <dcterms:created xsi:type="dcterms:W3CDTF">2013-08-17T08:34:50Z</dcterms:created>
  <dcterms:modified xsi:type="dcterms:W3CDTF">2016-06-15T08:55:25Z</dcterms:modified>
</cp:coreProperties>
</file>